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2C12-963C-4794-90B4-A61713EB728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C526-7163-4A57-B117-9F3D1ECD01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Музей</cp:lastModifiedBy>
  <cp:revision>1</cp:revision>
  <dcterms:created xsi:type="dcterms:W3CDTF">2018-12-13T04:07:49Z</dcterms:created>
  <dcterms:modified xsi:type="dcterms:W3CDTF">2018-12-13T04:08:14Z</dcterms:modified>
</cp:coreProperties>
</file>