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72" r:id="rId27"/>
    <p:sldId id="26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E3B1-425E-4AAB-8E84-84AF7BCDAEAA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Информатика</a:t>
            </a:r>
            <a:br>
              <a:rPr lang="ru-RU" dirty="0" smtClean="0"/>
            </a:br>
            <a:r>
              <a:rPr lang="ru-RU" dirty="0" smtClean="0"/>
              <a:t>ЕГЭ</a:t>
            </a:r>
            <a:br>
              <a:rPr lang="ru-RU" dirty="0" smtClean="0"/>
            </a:br>
            <a:r>
              <a:rPr lang="ru-RU" dirty="0" smtClean="0"/>
              <a:t>Уровень А-11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9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А, П, О, К, Л, Ч, М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2, 3, 4, 5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ЛАМПОЧКА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</a:t>
            </a:r>
            <a:r>
              <a:rPr lang="ru-RU" dirty="0" smtClean="0"/>
              <a:t> 125463</a:t>
            </a:r>
            <a:r>
              <a:rPr lang="en-US" dirty="0" smtClean="0"/>
              <a:t>        2) </a:t>
            </a:r>
            <a:r>
              <a:rPr lang="ru-RU" dirty="0" smtClean="0"/>
              <a:t>789561</a:t>
            </a:r>
            <a:r>
              <a:rPr lang="en-US" dirty="0" smtClean="0"/>
              <a:t>      3) </a:t>
            </a:r>
            <a:r>
              <a:rPr lang="ru-RU" dirty="0" smtClean="0"/>
              <a:t>839558</a:t>
            </a:r>
            <a:r>
              <a:rPr lang="en-US" dirty="0" smtClean="0"/>
              <a:t>     4) </a:t>
            </a:r>
            <a:r>
              <a:rPr lang="ru-RU" dirty="0" smtClean="0"/>
              <a:t>985412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10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 </a:t>
            </a:r>
            <a:r>
              <a:rPr lang="ru-RU" dirty="0" smtClean="0"/>
              <a:t>А, И, Р, Т, Н, К, О, Е</a:t>
            </a:r>
            <a:r>
              <a:rPr lang="en-US" dirty="0" smtClean="0"/>
              <a:t>  </a:t>
            </a:r>
            <a:r>
              <a:rPr lang="ru-RU" dirty="0" smtClean="0"/>
              <a:t>решили использовать двоичное представление чисел  0, 1, 2, 3, 4, 5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КИНОАКТЕР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 B772604      2) AA43FE      3) 43AFC2     4) A6615F4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11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Ч, А, Д, З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2, и 3 соответственно (с сохранением  одного незначащего нуля в случае одноразрядного 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ЗАДАЧА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6621</a:t>
            </a:r>
            <a:r>
              <a:rPr lang="en-US" dirty="0" smtClean="0"/>
              <a:t>       2) </a:t>
            </a:r>
            <a:r>
              <a:rPr lang="ru-RU" dirty="0" smtClean="0"/>
              <a:t>1266</a:t>
            </a:r>
            <a:r>
              <a:rPr lang="en-US" dirty="0" smtClean="0"/>
              <a:t>      3) </a:t>
            </a:r>
            <a:r>
              <a:rPr lang="ru-RU" dirty="0" smtClean="0"/>
              <a:t>1111</a:t>
            </a:r>
            <a:r>
              <a:rPr lang="en-US" dirty="0" smtClean="0"/>
              <a:t>     4) </a:t>
            </a:r>
            <a:r>
              <a:rPr lang="ru-RU" dirty="0" smtClean="0"/>
              <a:t>4444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12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Н, Т, Г, Р, А, Л, Е, И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2, 3, 4, 5, 6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ИНТЕГРАЛ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70162345</a:t>
            </a:r>
            <a:r>
              <a:rPr lang="en-US" dirty="0" smtClean="0"/>
              <a:t>       2) </a:t>
            </a:r>
            <a:r>
              <a:rPr lang="ru-RU" dirty="0" smtClean="0"/>
              <a:t>71062435</a:t>
            </a:r>
            <a:r>
              <a:rPr lang="en-US" dirty="0" smtClean="0"/>
              <a:t>      3) </a:t>
            </a:r>
            <a:r>
              <a:rPr lang="ru-RU" dirty="0" smtClean="0"/>
              <a:t>45231670</a:t>
            </a:r>
          </a:p>
          <a:p>
            <a:pPr>
              <a:buNone/>
            </a:pPr>
            <a:r>
              <a:rPr lang="en-US" dirty="0" smtClean="0"/>
              <a:t>     4)  </a:t>
            </a:r>
            <a:r>
              <a:rPr lang="ru-RU" dirty="0" smtClean="0"/>
              <a:t>54326107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13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В, К, С, О, П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 4, 5, 6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ПСКОВ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65470</a:t>
            </a:r>
            <a:r>
              <a:rPr lang="en-US" dirty="0" smtClean="0"/>
              <a:t>       2) </a:t>
            </a:r>
            <a:r>
              <a:rPr lang="ru-RU" dirty="0" smtClean="0"/>
              <a:t>65460</a:t>
            </a:r>
            <a:r>
              <a:rPr lang="en-US" dirty="0" smtClean="0"/>
              <a:t>      3) </a:t>
            </a:r>
            <a:r>
              <a:rPr lang="ru-RU" dirty="0" smtClean="0"/>
              <a:t>75460</a:t>
            </a:r>
            <a:r>
              <a:rPr lang="en-US" dirty="0" smtClean="0"/>
              <a:t>     4) </a:t>
            </a:r>
            <a:r>
              <a:rPr lang="ru-RU" dirty="0" smtClean="0"/>
              <a:t>75470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14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Й, Г, Т, А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 и 3 соответственно (с сохранением   одного незначащего  нуля в случае одноразрядного 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ТАЙГА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, справа дописав два нуля и результат записать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4345</a:t>
            </a:r>
            <a:r>
              <a:rPr lang="en-US" dirty="0" smtClean="0"/>
              <a:t>       2) </a:t>
            </a:r>
            <a:r>
              <a:rPr lang="ru-RU" dirty="0" smtClean="0"/>
              <a:t>2211</a:t>
            </a:r>
            <a:r>
              <a:rPr lang="en-US" dirty="0" smtClean="0"/>
              <a:t>      3) </a:t>
            </a:r>
            <a:r>
              <a:rPr lang="ru-RU" dirty="0" smtClean="0"/>
              <a:t>4433</a:t>
            </a:r>
            <a:r>
              <a:rPr lang="en-US" dirty="0" smtClean="0"/>
              <a:t>     4) </a:t>
            </a:r>
            <a:r>
              <a:rPr lang="ru-RU" dirty="0" smtClean="0"/>
              <a:t>5434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 </a:t>
            </a:r>
            <a:r>
              <a:rPr lang="ru-RU" dirty="0" smtClean="0"/>
              <a:t>А, Ж, Р, Т, И, В</a:t>
            </a:r>
            <a:r>
              <a:rPr lang="en-US" dirty="0" smtClean="0"/>
              <a:t>  </a:t>
            </a:r>
            <a:r>
              <a:rPr lang="ru-RU" dirty="0" smtClean="0"/>
              <a:t>решили использовать двоичное представление чисел  0, 1, 2, 3, 4 и 5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ВИТРАЖ </a:t>
            </a:r>
            <a:r>
              <a:rPr lang="ru-RU" dirty="0" smtClean="0"/>
              <a:t>таким способом и результат записать восьмеричным кодом, то получится</a:t>
            </a:r>
          </a:p>
          <a:p>
            <a:r>
              <a:rPr lang="en-US" dirty="0" smtClean="0"/>
              <a:t>1) </a:t>
            </a:r>
            <a:r>
              <a:rPr lang="ru-RU" dirty="0" smtClean="0"/>
              <a:t>543210</a:t>
            </a:r>
            <a:r>
              <a:rPr lang="en-US" dirty="0" smtClean="0"/>
              <a:t>     2) </a:t>
            </a:r>
            <a:r>
              <a:rPr lang="ru-RU" dirty="0" smtClean="0"/>
              <a:t>542301</a:t>
            </a:r>
            <a:r>
              <a:rPr lang="en-US" dirty="0" smtClean="0"/>
              <a:t>      3) </a:t>
            </a:r>
            <a:r>
              <a:rPr lang="ru-RU" dirty="0" smtClean="0"/>
              <a:t>543201</a:t>
            </a:r>
            <a:r>
              <a:rPr lang="en-US" dirty="0" smtClean="0"/>
              <a:t>     4) </a:t>
            </a:r>
            <a:r>
              <a:rPr lang="ru-RU" dirty="0" smtClean="0"/>
              <a:t>543200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16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 </a:t>
            </a:r>
            <a:r>
              <a:rPr lang="ru-RU" dirty="0" smtClean="0"/>
              <a:t>Д, Р, Г, О</a:t>
            </a:r>
            <a:r>
              <a:rPr lang="en-US" dirty="0" smtClean="0"/>
              <a:t>  </a:t>
            </a:r>
            <a:r>
              <a:rPr lang="ru-RU" dirty="0" smtClean="0"/>
              <a:t>решили использовать двоичное представление чисел  0, 1, 2 и 3 соответственно (с сохранением  одного незначащего нуля в случае одноразрядного представления).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ОГОРОД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1234</a:t>
            </a:r>
            <a:r>
              <a:rPr lang="en-US" dirty="0" smtClean="0"/>
              <a:t>       2) </a:t>
            </a:r>
            <a:r>
              <a:rPr lang="ru-RU" dirty="0" smtClean="0"/>
              <a:t>1111</a:t>
            </a:r>
            <a:r>
              <a:rPr lang="en-US" dirty="0" smtClean="0"/>
              <a:t>      3) </a:t>
            </a:r>
            <a:r>
              <a:rPr lang="ru-RU" dirty="0" smtClean="0"/>
              <a:t>4433</a:t>
            </a:r>
            <a:r>
              <a:rPr lang="en-US" dirty="0" smtClean="0"/>
              <a:t>     4) </a:t>
            </a:r>
            <a:r>
              <a:rPr lang="ru-RU" dirty="0" smtClean="0"/>
              <a:t>7334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17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А, Т, Х, О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 и 3 соответственно (с сохранением  одного незначащего нуля в случае одноразрядного  представления 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ОХОТА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способом, справа дописав два нуля и  результат записать восьмеричным кодом, то получится</a:t>
            </a:r>
          </a:p>
          <a:p>
            <a:r>
              <a:rPr lang="en-US" dirty="0" smtClean="0"/>
              <a:t>1) </a:t>
            </a:r>
            <a:r>
              <a:rPr lang="ru-RU" dirty="0" smtClean="0"/>
              <a:t>7320</a:t>
            </a:r>
            <a:r>
              <a:rPr lang="en-US" dirty="0" smtClean="0"/>
              <a:t>        2) </a:t>
            </a:r>
            <a:r>
              <a:rPr lang="ru-RU" dirty="0" smtClean="0"/>
              <a:t>6320</a:t>
            </a:r>
            <a:r>
              <a:rPr lang="en-US" dirty="0" smtClean="0"/>
              <a:t>      3) </a:t>
            </a:r>
            <a:r>
              <a:rPr lang="ru-RU" dirty="0" smtClean="0"/>
              <a:t>5320</a:t>
            </a:r>
            <a:r>
              <a:rPr lang="en-US" dirty="0" smtClean="0"/>
              <a:t>     4) </a:t>
            </a:r>
            <a:r>
              <a:rPr lang="ru-RU" dirty="0" smtClean="0"/>
              <a:t>4320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18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К, Л, О,Х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 и 3 соответственно (с сохранением  одного незначащего  нуля в случае одноразрядного представления).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ХОХОЛОК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способом, справа дописав два нуля и результат записать 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76450</a:t>
            </a:r>
            <a:r>
              <a:rPr lang="en-US" dirty="0" smtClean="0"/>
              <a:t>       2) </a:t>
            </a:r>
            <a:r>
              <a:rPr lang="ru-RU" dirty="0" smtClean="0"/>
              <a:t>73460</a:t>
            </a:r>
            <a:r>
              <a:rPr lang="en-US" dirty="0" smtClean="0"/>
              <a:t>      3) </a:t>
            </a:r>
            <a:r>
              <a:rPr lang="ru-RU" dirty="0" smtClean="0"/>
              <a:t>654320</a:t>
            </a:r>
            <a:r>
              <a:rPr lang="en-US" dirty="0" smtClean="0"/>
              <a:t>     4) </a:t>
            </a:r>
            <a:r>
              <a:rPr lang="ru-RU" dirty="0" smtClean="0"/>
              <a:t>457700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А, Н, Р, Е, Т, С, И, Ц решили использовать двоичное представление чисел  0, 1, 2, 3, 4, 5, 6 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ЦИСТЕРНА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FAC688       2) FDC688     3) 688FAA     4) 688ABC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19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 А, Т, Х, Л</a:t>
            </a:r>
            <a:r>
              <a:rPr lang="en-US" dirty="0" smtClean="0"/>
              <a:t>    </a:t>
            </a:r>
            <a:r>
              <a:rPr lang="ru-RU" dirty="0" smtClean="0"/>
              <a:t>решили использовать двоичное представление чисел  0, 1, 2 и 3 соответственно (с сохранением  одного незначащего  нуля в случае одноразрядного  представления 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ХАЛАТ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способом, справа дописав два нуля и результат записать </a:t>
            </a:r>
            <a:r>
              <a:rPr lang="ru-RU" dirty="0" smtClean="0"/>
              <a:t> </a:t>
            </a:r>
            <a:r>
              <a:rPr lang="ru-RU" dirty="0" smtClean="0"/>
              <a:t>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4034</a:t>
            </a:r>
            <a:r>
              <a:rPr lang="en-US" dirty="0" smtClean="0"/>
              <a:t>       2) </a:t>
            </a:r>
            <a:r>
              <a:rPr lang="ru-RU" dirty="0" smtClean="0"/>
              <a:t>4304</a:t>
            </a:r>
            <a:r>
              <a:rPr lang="en-US" dirty="0" smtClean="0"/>
              <a:t>      3) </a:t>
            </a:r>
            <a:r>
              <a:rPr lang="ru-RU" dirty="0" smtClean="0"/>
              <a:t>3044</a:t>
            </a:r>
            <a:r>
              <a:rPr lang="en-US" dirty="0" smtClean="0"/>
              <a:t>     4)  </a:t>
            </a:r>
            <a:r>
              <a:rPr lang="ru-RU" dirty="0" smtClean="0"/>
              <a:t>4430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20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 </a:t>
            </a:r>
            <a:r>
              <a:rPr lang="ru-RU" dirty="0" smtClean="0"/>
              <a:t>Р, М, Т, Е </a:t>
            </a:r>
            <a:r>
              <a:rPr lang="en-US" dirty="0" smtClean="0"/>
              <a:t>  </a:t>
            </a:r>
            <a:r>
              <a:rPr lang="ru-RU" dirty="0" smtClean="0"/>
              <a:t>решили использовать двоичное представление чисел  0, 1, 2 и 3 соответственно (с сохранением  одного незначащего  нуля в случае одноразрядного представления 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ТЕРЕМ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способом, справа дописав два нуля  и результат записать 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5467</a:t>
            </a:r>
            <a:r>
              <a:rPr lang="en-US" dirty="0" smtClean="0"/>
              <a:t>       2) </a:t>
            </a:r>
            <a:r>
              <a:rPr lang="ru-RU" dirty="0" smtClean="0"/>
              <a:t>7645</a:t>
            </a:r>
            <a:r>
              <a:rPr lang="en-US" dirty="0" smtClean="0"/>
              <a:t>      3) </a:t>
            </a:r>
            <a:r>
              <a:rPr lang="ru-RU" dirty="0" smtClean="0"/>
              <a:t>6745</a:t>
            </a:r>
            <a:r>
              <a:rPr lang="en-US" dirty="0" smtClean="0"/>
              <a:t>     4) </a:t>
            </a:r>
            <a:r>
              <a:rPr lang="ru-RU" dirty="0" smtClean="0"/>
              <a:t>4567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Ответы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85875" y="2143125"/>
          <a:ext cx="6572292" cy="3779840"/>
        </p:xfrm>
        <a:graphic>
          <a:graphicData uri="http://schemas.openxmlformats.org/drawingml/2006/table">
            <a:tbl>
              <a:tblPr bandCol="1">
                <a:tableStyleId>{00A15C55-8517-42AA-B614-E9B94910E393}</a:tableStyleId>
              </a:tblPr>
              <a:tblGrid>
                <a:gridCol w="1095382"/>
                <a:gridCol w="1095382"/>
                <a:gridCol w="1095382"/>
                <a:gridCol w="1095382"/>
                <a:gridCol w="1095382"/>
                <a:gridCol w="1095382"/>
              </a:tblGrid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7984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</a:t>
            </a:r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ru-RU" dirty="0" smtClean="0"/>
              <a:t>Е</a:t>
            </a:r>
            <a:r>
              <a:rPr lang="ru-RU" dirty="0" smtClean="0"/>
              <a:t>, Ц, Т, М, Р,  И, Д решили использовать двоичное представление чисел  0, 1, 2,  4, 5, 6 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ДЕЦИМЕТР</a:t>
            </a:r>
            <a:r>
              <a:rPr lang="ru-RU" dirty="0" smtClean="0"/>
              <a:t> 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E0E815       2) A0A00A     3) 815B0B     4) C00C0C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Для кодирования букв Е, Т, К, И,  Д, В решили использовать двоичное представление чисел  0, 1, 2, 3, 4 и 5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ДЕТЕКТИВ</a:t>
            </a:r>
            <a:r>
              <a:rPr lang="ru-RU" dirty="0" smtClean="0"/>
              <a:t> 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80845D       2) 70734E     3) 60623F     4) 505230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</a:t>
            </a:r>
            <a:r>
              <a:rPr lang="en-US" dirty="0" smtClean="0"/>
              <a:t> 4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Г, А, Л, Е, З, И, В</a:t>
            </a:r>
            <a:r>
              <a:rPr lang="en-US" dirty="0" smtClean="0"/>
              <a:t>    </a:t>
            </a:r>
            <a:r>
              <a:rPr lang="ru-RU" dirty="0" smtClean="0"/>
              <a:t>решили использовать двоичное представление чисел  0, 1, 2, 3, 4, 5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ЗАГЛАВИЕ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 FFAA       2) 8423EB      3) AEF1     4) A74320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</a:t>
            </a:r>
            <a:r>
              <a:rPr lang="en-US" dirty="0" smtClean="0"/>
              <a:t> 5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Н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И, Я, П, К, М, А</a:t>
            </a:r>
            <a:r>
              <a:rPr lang="en-US" dirty="0" smtClean="0"/>
              <a:t>  </a:t>
            </a:r>
            <a:r>
              <a:rPr lang="ru-RU" dirty="0" smtClean="0"/>
              <a:t>решили использовать двоичное представление чисел  0, 1, 2,  4, 5, 6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КАМПАНИЯ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  ABC80      2) BF4E0A      3) 345A     4) 56FFA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</a:t>
            </a:r>
            <a:r>
              <a:rPr lang="en-US" dirty="0" smtClean="0"/>
              <a:t> 6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О, В, Ж, Р, К, У, Е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2, 3, 4, 5 и </a:t>
            </a:r>
            <a:r>
              <a:rPr lang="ru-RU" dirty="0" smtClean="0"/>
              <a:t>7</a:t>
            </a:r>
            <a:r>
              <a:rPr lang="ru-RU" dirty="0" smtClean="0"/>
              <a:t>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КРУЖЕВО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восьмеричным кодом, то получится</a:t>
            </a:r>
          </a:p>
          <a:p>
            <a:r>
              <a:rPr lang="en-US" dirty="0" smtClean="0"/>
              <a:t>1)  </a:t>
            </a:r>
            <a:r>
              <a:rPr lang="ru-RU" dirty="0" smtClean="0"/>
              <a:t>123456</a:t>
            </a:r>
            <a:r>
              <a:rPr lang="en-US" dirty="0" smtClean="0"/>
              <a:t>       2) </a:t>
            </a:r>
            <a:r>
              <a:rPr lang="ru-RU" dirty="0" smtClean="0"/>
              <a:t>4352710</a:t>
            </a:r>
            <a:r>
              <a:rPr lang="en-US" dirty="0" smtClean="0"/>
              <a:t>      3) </a:t>
            </a:r>
            <a:r>
              <a:rPr lang="ru-RU" dirty="0" smtClean="0"/>
              <a:t>765430</a:t>
            </a:r>
            <a:r>
              <a:rPr lang="en-US" dirty="0" smtClean="0"/>
              <a:t>   4) </a:t>
            </a:r>
            <a:r>
              <a:rPr lang="ru-RU" dirty="0" smtClean="0"/>
              <a:t>756123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7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 </a:t>
            </a:r>
            <a:r>
              <a:rPr lang="ru-RU" dirty="0" smtClean="0"/>
              <a:t>А, Н, О, Р, М, П</a:t>
            </a:r>
            <a:r>
              <a:rPr lang="en-US" dirty="0" smtClean="0"/>
              <a:t>  </a:t>
            </a:r>
            <a:r>
              <a:rPr lang="ru-RU" dirty="0" smtClean="0"/>
              <a:t>решили использовать двоичное представление чисел  0, 1, 4, 5, 6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ПАНОРАМА </a:t>
            </a:r>
            <a:r>
              <a:rPr lang="ru-RU" dirty="0" smtClean="0"/>
              <a:t>таким способом и результат записать шестнадцатеричным кодом, то получится</a:t>
            </a:r>
          </a:p>
          <a:p>
            <a:r>
              <a:rPr lang="en-US" dirty="0" smtClean="0"/>
              <a:t>1)   123DF      2) 34621A      3) E0CA30     4) 3030AC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</a:t>
            </a:r>
            <a:r>
              <a:rPr lang="en-US" dirty="0" smtClean="0"/>
              <a:t> 8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кодирования букв </a:t>
            </a:r>
            <a:r>
              <a:rPr lang="en-US" dirty="0" smtClean="0"/>
              <a:t> </a:t>
            </a:r>
            <a:r>
              <a:rPr lang="ru-RU" dirty="0" smtClean="0"/>
              <a:t>О, В, Е, Д, И, З, С</a:t>
            </a:r>
            <a:r>
              <a:rPr lang="en-US" dirty="0" smtClean="0"/>
              <a:t>   </a:t>
            </a:r>
            <a:r>
              <a:rPr lang="ru-RU" dirty="0" smtClean="0"/>
              <a:t>решили использовать двоичное представление чисел  0, 1, 2, 3, 4, 5 и 7 соответственно (с сохранением двух или одного незначащих нулей в случае одноразрядного или двухразрядного представления соответственно). Если закодировать последовательность букв </a:t>
            </a:r>
            <a:r>
              <a:rPr lang="ru-RU" b="1" dirty="0" smtClean="0">
                <a:solidFill>
                  <a:srgbClr val="FF0000"/>
                </a:solidFill>
              </a:rPr>
              <a:t>СОЗВЕЗДИЕ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таким способом и результат записать восьмеричным кодом, то получится</a:t>
            </a:r>
          </a:p>
          <a:p>
            <a:r>
              <a:rPr lang="en-US" dirty="0" smtClean="0"/>
              <a:t>1)   </a:t>
            </a:r>
            <a:r>
              <a:rPr lang="ru-RU" dirty="0" smtClean="0"/>
              <a:t>13243345</a:t>
            </a:r>
            <a:r>
              <a:rPr lang="en-US" dirty="0" smtClean="0"/>
              <a:t>      2) </a:t>
            </a:r>
            <a:r>
              <a:rPr lang="ru-RU" dirty="0" smtClean="0"/>
              <a:t>77334124</a:t>
            </a:r>
            <a:r>
              <a:rPr lang="en-US" dirty="0" smtClean="0"/>
              <a:t>      3) </a:t>
            </a:r>
            <a:r>
              <a:rPr lang="ru-RU" dirty="0" smtClean="0"/>
              <a:t>705125342</a:t>
            </a:r>
            <a:r>
              <a:rPr lang="en-US" dirty="0" smtClean="0"/>
              <a:t>     </a:t>
            </a:r>
            <a:endParaRPr lang="ru-RU" dirty="0" smtClean="0"/>
          </a:p>
          <a:p>
            <a:r>
              <a:rPr lang="ru-RU" dirty="0" smtClean="0"/>
              <a:t>4)   73425161</a:t>
            </a:r>
            <a:r>
              <a:rPr lang="en-US" dirty="0" smtClean="0"/>
              <a:t>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1886092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2E5D55E-03D7-414C-9571-BC1CC160DF0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FB87829-028E-4083-8155-732AB2F2F483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A1782E29-4C82-4481-A2A7-41C874A56A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TP101886092_template</Template>
  <TotalTime>96</TotalTime>
  <Words>1546</Words>
  <Application>Microsoft Office PowerPoint</Application>
  <PresentationFormat>Экран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TP101886092_template</vt:lpstr>
      <vt:lpstr>Информатика ЕГЭ Уровень А-11</vt:lpstr>
      <vt:lpstr>Вариант 1</vt:lpstr>
      <vt:lpstr>Вариант 2</vt:lpstr>
      <vt:lpstr>Вариант 3</vt:lpstr>
      <vt:lpstr>Вариант 4 </vt:lpstr>
      <vt:lpstr>Вариант 5 </vt:lpstr>
      <vt:lpstr>Вариант 6 </vt:lpstr>
      <vt:lpstr>Вариант 7 </vt:lpstr>
      <vt:lpstr>Вариант 8 </vt:lpstr>
      <vt:lpstr>Вариант 9 </vt:lpstr>
      <vt:lpstr>Вариант 10 </vt:lpstr>
      <vt:lpstr>Вариант 11 </vt:lpstr>
      <vt:lpstr>Вариант 12 </vt:lpstr>
      <vt:lpstr>Вариант 13 </vt:lpstr>
      <vt:lpstr>Вариант 14 </vt:lpstr>
      <vt:lpstr>Вариант 15 </vt:lpstr>
      <vt:lpstr>Вариант 16 </vt:lpstr>
      <vt:lpstr>Вариант 17 </vt:lpstr>
      <vt:lpstr>Вариант 18 </vt:lpstr>
      <vt:lpstr>Вариант 19 </vt:lpstr>
      <vt:lpstr>Вариант 20 </vt:lpstr>
      <vt:lpstr>Ответы 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2011-08-23T13:41:36Z</dcterms:created>
  <dcterms:modified xsi:type="dcterms:W3CDTF">2011-09-28T12:13:58Z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TC018860939991</vt:lpwstr>
  </property>
</Properties>
</file>